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3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08" r:id="rId11"/>
    <p:sldId id="261" r:id="rId12"/>
    <p:sldId id="309" r:id="rId13"/>
    <p:sldId id="306" r:id="rId14"/>
    <p:sldId id="298" r:id="rId15"/>
    <p:sldId id="312" r:id="rId16"/>
    <p:sldId id="301" r:id="rId17"/>
    <p:sldId id="311" r:id="rId18"/>
    <p:sldId id="304" r:id="rId19"/>
    <p:sldId id="286" r:id="rId20"/>
    <p:sldId id="272" r:id="rId21"/>
    <p:sldId id="291" r:id="rId22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4"/>
      <p:bold r:id="rId25"/>
      <p:italic r:id="rId26"/>
      <p:boldItalic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Geologica" panose="020B0604020202020204" charset="0"/>
      <p:regular r:id="rId44"/>
      <p:bold r:id="rId45"/>
    </p:embeddedFont>
    <p:embeddedFont>
      <p:font typeface="Geologica SemiBold" panose="020B0604020202020204" charset="0"/>
      <p:regular r:id="rId46"/>
      <p:bold r:id="rId47"/>
    </p:embeddedFont>
    <p:embeddedFont>
      <p:font typeface="Maven Pro" panose="020B0604020202020204" charset="0"/>
      <p:regular r:id="rId48"/>
      <p:bold r:id="rId49"/>
      <p:italic r:id="rId50"/>
      <p:boldItalic r:id="rId51"/>
    </p:embeddedFont>
    <p:embeddedFont>
      <p:font typeface="Maven Pro Bold" panose="020B0604020202020204" charset="0"/>
      <p:regular r:id="rId52"/>
      <p:bold r:id="rId53"/>
      <p:italic r:id="rId54"/>
      <p:boldItalic r:id="rId55"/>
    </p:embeddedFont>
    <p:embeddedFont>
      <p:font typeface="Nunito Light" pitchFamily="2" charset="0"/>
      <p:regular r:id="rId56"/>
      <p: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840" y="1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font" Target="fonts/font32.fntdata"/><Relationship Id="rId63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2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font" Target="fonts/font34.fntdata"/><Relationship Id="rId10" Type="http://schemas.openxmlformats.org/officeDocument/2006/relationships/slide" Target="slides/slide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svg>
</file>

<file path=ppt/media/image27.sv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jpeg>
</file>

<file path=ppt/media/image49.png>
</file>

<file path=ppt/media/image5.svg>
</file>

<file path=ppt/media/image50.png>
</file>

<file path=ppt/media/image51.png>
</file>

<file path=ppt/media/image52.png>
</file>

<file path=ppt/media/image53.jpe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svg>
</file>

<file path=ppt/media/image65.gif>
</file>

<file path=ppt/media/image66.gif>
</file>

<file path=ppt/media/image67.png>
</file>

<file path=ppt/media/image68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svg"/><Relationship Id="rId9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9.png"/><Relationship Id="rId4" Type="http://schemas.openxmlformats.org/officeDocument/2006/relationships/hyperlink" Target="https://www.loom.com/share/d3b6cd0b3f1844889666b7ab3e40af07?sid=023f87e5-6f78-4bce-b8fc-095087f87f15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gif"/><Relationship Id="rId3" Type="http://schemas.openxmlformats.org/officeDocument/2006/relationships/image" Target="../media/image61.png"/><Relationship Id="rId7" Type="http://schemas.openxmlformats.org/officeDocument/2006/relationships/image" Target="../media/image65.gi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6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8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3" Type="http://schemas.openxmlformats.org/officeDocument/2006/relationships/image" Target="../media/image26.svg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" Type="http://schemas.openxmlformats.org/officeDocument/2006/relationships/image" Target="../media/image20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2.png"/><Relationship Id="rId5" Type="http://schemas.openxmlformats.org/officeDocument/2006/relationships/image" Target="../media/image27.sv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22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A0A16C-4748-9A22-07B3-02595A1E53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707" y="2119036"/>
            <a:ext cx="3573221" cy="227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10C8B7-B363-0EE3-56DD-5AA743828C19}"/>
              </a:ext>
            </a:extLst>
          </p:cNvPr>
          <p:cNvSpPr/>
          <p:nvPr/>
        </p:nvSpPr>
        <p:spPr>
          <a:xfrm>
            <a:off x="1247492" y="295611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1EF045-008D-B039-7A98-2FC0247EAB04}"/>
              </a:ext>
            </a:extLst>
          </p:cNvPr>
          <p:cNvSpPr/>
          <p:nvPr/>
        </p:nvSpPr>
        <p:spPr>
          <a:xfrm>
            <a:off x="1247492" y="327261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1FD46-AFC8-34EA-92FF-BE292620DF9F}"/>
              </a:ext>
            </a:extLst>
          </p:cNvPr>
          <p:cNvSpPr/>
          <p:nvPr/>
        </p:nvSpPr>
        <p:spPr>
          <a:xfrm>
            <a:off x="872255" y="4112001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Connexion internet est indispensable </a:t>
            </a:r>
          </a:p>
        </p:txBody>
      </p:sp>
      <p:pic>
        <p:nvPicPr>
          <p:cNvPr id="12" name="Graphique 11" descr="Avertissement avec un remplissage uni">
            <a:extLst>
              <a:ext uri="{FF2B5EF4-FFF2-40B4-BE49-F238E27FC236}">
                <a16:creationId xmlns:a16="http://schemas.microsoft.com/office/drawing/2014/main" id="{4D66425A-16F8-A38F-25CC-F0F0C6DBCF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3688" y="4241320"/>
            <a:ext cx="430523" cy="430523"/>
          </a:xfrm>
          <a:prstGeom prst="rect">
            <a:avLst/>
          </a:prstGeom>
        </p:spPr>
      </p:pic>
      <p:pic>
        <p:nvPicPr>
          <p:cNvPr id="13" name="Graphique 12" descr="Avertissement avec un remplissage uni">
            <a:extLst>
              <a:ext uri="{FF2B5EF4-FFF2-40B4-BE49-F238E27FC236}">
                <a16:creationId xmlns:a16="http://schemas.microsoft.com/office/drawing/2014/main" id="{D85268A6-445B-A1C6-4760-18871CA6D4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03016" y="4248570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4_dashboard_demo">
            <a:hlinkClick r:id="" action="ppaction://media"/>
            <a:extLst>
              <a:ext uri="{FF2B5EF4-FFF2-40B4-BE49-F238E27FC236}">
                <a16:creationId xmlns:a16="http://schemas.microsoft.com/office/drawing/2014/main" id="{B497662E-796A-1F6C-3968-C47B910C4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345" y="110716"/>
            <a:ext cx="7875309" cy="49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  <p:pic>
        <p:nvPicPr>
          <p:cNvPr id="4" name="V4_formulaire_demo">
            <a:hlinkClick r:id="" action="ppaction://media"/>
            <a:extLst>
              <a:ext uri="{FF2B5EF4-FFF2-40B4-BE49-F238E27FC236}">
                <a16:creationId xmlns:a16="http://schemas.microsoft.com/office/drawing/2014/main" id="{1E4CA64D-0876-0D6D-DACA-A36EB66CE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979" y="203200"/>
            <a:ext cx="8836041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590757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474998819"/>
              </p:ext>
            </p:extLst>
          </p:nvPr>
        </p:nvGraphicFramePr>
        <p:xfrm>
          <a:off x="174102" y="51685"/>
          <a:ext cx="8795795" cy="5040129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comme la quantité équivalente en sucre par exemple;.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705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le calcul de nos erreurs et la construction du modèle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comme la quantité équivalente en sucre par exemple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010" y="125357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FD1E865C-3DF1-6D9A-F9A5-0358F3E62BFE}"/>
              </a:ext>
            </a:extLst>
          </p:cNvPr>
          <p:cNvSpPr txBox="1"/>
          <p:nvPr/>
        </p:nvSpPr>
        <p:spPr>
          <a:xfrm>
            <a:off x="481938" y="23087"/>
            <a:ext cx="8250582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Faire un nouveau modèle de sélection (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random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forest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) afin de comparer sa précision aux autres faits précédemment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</a:rPr>
              <a:t>Appliquer le modèle de prédiction adapté par rapport au profil choisi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600" i="0" u="none" strike="noStrike" dirty="0" err="1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qui représente la probabilité d’appartenance à chaque score + TOP 3 des variables explicatives.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Elaboration d’une page d’accueil permettant l’explication du produit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l’ordinateur; format des chiffres.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200" dirty="0"/>
          </a:p>
          <a:p>
            <a:pPr marL="285750" indent="-285750">
              <a:buFont typeface="Calibri"/>
              <a:buChar char="-"/>
            </a:pP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</TotalTime>
  <Words>1217</Words>
  <Application>Microsoft Office PowerPoint</Application>
  <PresentationFormat>Affichage à l'écran (16:9)</PresentationFormat>
  <Paragraphs>233</Paragraphs>
  <Slides>20</Slides>
  <Notes>7</Notes>
  <HiddenSlides>0</HiddenSlides>
  <MMClips>2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35" baseType="lpstr">
      <vt:lpstr>Maven Pro Bold</vt:lpstr>
      <vt:lpstr>Geologica</vt:lpstr>
      <vt:lpstr>Arial</vt:lpstr>
      <vt:lpstr>DM Sans</vt:lpstr>
      <vt:lpstr>Nunito Light</vt:lpstr>
      <vt:lpstr>Times New Roman</vt:lpstr>
      <vt:lpstr>Proxima Nova</vt:lpstr>
      <vt:lpstr>Geologica SemiBold</vt:lpstr>
      <vt:lpstr>Aptos Narrow</vt:lpstr>
      <vt:lpstr>Calibri</vt:lpstr>
      <vt:lpstr>Figtree</vt:lpstr>
      <vt:lpstr>Arimo</vt:lpstr>
      <vt:lpstr>Maven Pro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Interface d’accueil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649</cp:revision>
  <dcterms:modified xsi:type="dcterms:W3CDTF">2023-11-23T13:59:19Z</dcterms:modified>
</cp:coreProperties>
</file>

<file path=docProps/thumbnail.jpeg>
</file>